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6" r:id="rId6"/>
    <p:sldId id="273" r:id="rId7"/>
    <p:sldId id="271" r:id="rId8"/>
    <p:sldId id="272" r:id="rId9"/>
    <p:sldId id="279" r:id="rId10"/>
    <p:sldId id="278" r:id="rId11"/>
    <p:sldId id="275" r:id="rId12"/>
    <p:sldId id="277" r:id="rId13"/>
    <p:sldId id="274" r:id="rId14"/>
    <p:sldId id="276" r:id="rId15"/>
    <p:sldId id="269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717E7-596F-41DF-8719-AFB719033D36}" v="12" dt="2022-04-04T16:56:39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s, Laura" userId="f3d9424b-1741-44d0-9f5b-40f7fbc6c16c" providerId="ADAL" clId="{49651EE9-85AA-415E-B1FC-997A6ED2D8AE}"/>
    <pc:docChg chg="delSld modSld">
      <pc:chgData name="Phillips, Laura" userId="f3d9424b-1741-44d0-9f5b-40f7fbc6c16c" providerId="ADAL" clId="{49651EE9-85AA-415E-B1FC-997A6ED2D8AE}" dt="2022-04-04T16:56:31.117" v="10"/>
      <pc:docMkLst>
        <pc:docMk/>
      </pc:docMkLst>
      <pc:sldChg chg="del">
        <pc:chgData name="Phillips, Laura" userId="f3d9424b-1741-44d0-9f5b-40f7fbc6c16c" providerId="ADAL" clId="{49651EE9-85AA-415E-B1FC-997A6ED2D8AE}" dt="2022-04-04T16:54:41.981" v="0" actId="2696"/>
        <pc:sldMkLst>
          <pc:docMk/>
          <pc:sldMk cId="1868203397" sldId="258"/>
        </pc:sldMkLst>
      </pc:sldChg>
      <pc:sldChg chg="del">
        <pc:chgData name="Phillips, Laura" userId="f3d9424b-1741-44d0-9f5b-40f7fbc6c16c" providerId="ADAL" clId="{49651EE9-85AA-415E-B1FC-997A6ED2D8AE}" dt="2022-04-04T16:54:41.993" v="2" actId="2696"/>
        <pc:sldMkLst>
          <pc:docMk/>
          <pc:sldMk cId="3912887210" sldId="260"/>
        </pc:sldMkLst>
      </pc:sldChg>
      <pc:sldChg chg="del">
        <pc:chgData name="Phillips, Laura" userId="f3d9424b-1741-44d0-9f5b-40f7fbc6c16c" providerId="ADAL" clId="{49651EE9-85AA-415E-B1FC-997A6ED2D8AE}" dt="2022-04-04T16:54:42" v="3" actId="2696"/>
        <pc:sldMkLst>
          <pc:docMk/>
          <pc:sldMk cId="1937941333" sldId="261"/>
        </pc:sldMkLst>
      </pc:sldChg>
      <pc:sldChg chg="del">
        <pc:chgData name="Phillips, Laura" userId="f3d9424b-1741-44d0-9f5b-40f7fbc6c16c" providerId="ADAL" clId="{49651EE9-85AA-415E-B1FC-997A6ED2D8AE}" dt="2022-04-04T16:54:42.013" v="5" actId="2696"/>
        <pc:sldMkLst>
          <pc:docMk/>
          <pc:sldMk cId="4284379699" sldId="263"/>
        </pc:sldMkLst>
      </pc:sldChg>
      <pc:sldChg chg="del">
        <pc:chgData name="Phillips, Laura" userId="f3d9424b-1741-44d0-9f5b-40f7fbc6c16c" providerId="ADAL" clId="{49651EE9-85AA-415E-B1FC-997A6ED2D8AE}" dt="2022-04-04T16:54:41.988" v="1" actId="2696"/>
        <pc:sldMkLst>
          <pc:docMk/>
          <pc:sldMk cId="2004620332" sldId="264"/>
        </pc:sldMkLst>
      </pc:sldChg>
      <pc:sldChg chg="del">
        <pc:chgData name="Phillips, Laura" userId="f3d9424b-1741-44d0-9f5b-40f7fbc6c16c" providerId="ADAL" clId="{49651EE9-85AA-415E-B1FC-997A6ED2D8AE}" dt="2022-04-04T16:54:42.016" v="6" actId="2696"/>
        <pc:sldMkLst>
          <pc:docMk/>
          <pc:sldMk cId="3909092816" sldId="265"/>
        </pc:sldMkLst>
      </pc:sldChg>
      <pc:sldChg chg="modTransition">
        <pc:chgData name="Phillips, Laura" userId="f3d9424b-1741-44d0-9f5b-40f7fbc6c16c" providerId="ADAL" clId="{49651EE9-85AA-415E-B1FC-997A6ED2D8AE}" dt="2022-04-04T16:56:31.117" v="10"/>
        <pc:sldMkLst>
          <pc:docMk/>
          <pc:sldMk cId="1304935719" sldId="266"/>
        </pc:sldMkLst>
      </pc:sldChg>
      <pc:sldChg chg="del">
        <pc:chgData name="Phillips, Laura" userId="f3d9424b-1741-44d0-9f5b-40f7fbc6c16c" providerId="ADAL" clId="{49651EE9-85AA-415E-B1FC-997A6ED2D8AE}" dt="2022-04-04T16:54:42.006" v="4" actId="2696"/>
        <pc:sldMkLst>
          <pc:docMk/>
          <pc:sldMk cId="1928243940" sldId="270"/>
        </pc:sldMkLst>
      </pc:sldChg>
      <pc:sldChg chg="modTransition">
        <pc:chgData name="Phillips, Laura" userId="f3d9424b-1741-44d0-9f5b-40f7fbc6c16c" providerId="ADAL" clId="{49651EE9-85AA-415E-B1FC-997A6ED2D8AE}" dt="2022-04-04T16:55:21.857" v="8"/>
        <pc:sldMkLst>
          <pc:docMk/>
          <pc:sldMk cId="2752306155" sldId="271"/>
        </pc:sldMkLst>
      </pc:sldChg>
      <pc:sldChg chg="modTransition">
        <pc:chgData name="Phillips, Laura" userId="f3d9424b-1741-44d0-9f5b-40f7fbc6c16c" providerId="ADAL" clId="{49651EE9-85AA-415E-B1FC-997A6ED2D8AE}" dt="2022-04-04T16:55:30.225" v="9"/>
        <pc:sldMkLst>
          <pc:docMk/>
          <pc:sldMk cId="903711121" sldId="272"/>
        </pc:sldMkLst>
      </pc:sldChg>
      <pc:sldChg chg="del">
        <pc:chgData name="Phillips, Laura" userId="f3d9424b-1741-44d0-9f5b-40f7fbc6c16c" providerId="ADAL" clId="{49651EE9-85AA-415E-B1FC-997A6ED2D8AE}" dt="2022-04-04T16:54:46.345" v="7" actId="2696"/>
        <pc:sldMkLst>
          <pc:docMk/>
          <pc:sldMk cId="1052728058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3CE9-603A-4185-A496-8565C366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54080-6F38-4801-93E4-5D7723723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14B62-50C0-4190-BDE8-0C4969A1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35C25-BC1B-4ED9-8E35-1C250AF8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A88-4F7D-4AD2-B864-140B4BC5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0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C6F-7076-4CEF-9325-3519FC1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239D4-0FE4-45C3-AD28-6E775F88A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C8F76-7759-47F5-A032-164FEBD4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42852-31AB-4986-95C9-701577EE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41D72-0251-48F0-8447-CDCF7AD0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66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66B7E-F1EE-4100-8488-5B6AC8F7A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833D1-C580-4BA3-A3F9-6FC1351F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C6A9C-4B2F-4131-9419-21C870D3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C2833-08C5-4A37-99F0-C206D133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7CD4-30F7-4FCF-BB58-30AC020B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6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F1B2-C8F8-4D7A-B259-1FD6A5C9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5240-986E-41AD-994B-FA7A1BA8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AB5E4-4E08-45D8-85EA-230003DE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377A-A366-4C66-A8E2-82A936A6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0829-9DDE-4765-BE3F-53581251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2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AB8F-4FEA-4002-9D93-3645A73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9A6E-DDB0-4D14-BC23-AF5D68F63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74-EDCD-4F99-98D0-11D728D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B031-10BF-4A62-9BA0-1C738141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72154-1BCC-44BC-821C-9C6E303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5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957B-4828-4860-A6BC-C5D676E3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230-2DCB-4A68-9A08-BEEC7E6D7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88C80-AEB8-42FA-80D3-9518FA90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0267A-E203-4BE6-8AEE-5232C1FF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304AA-8CE0-47FF-A140-DAB16C9A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6EE6C-B617-4D18-B7CD-949202C4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3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A3B-1284-46B4-A00E-ACF28512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CFD5F-BE44-483A-9A29-6A134DE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4212-28E9-4AC8-BB6B-CFD40EECD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3454C-644D-46ED-998F-B8E23D74A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A1DD3-BD3C-48E1-A500-28453CAA3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C4942-1F80-41C8-9BC8-0DA3F6C1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310BC-F62A-44D1-85FD-6FDA7EF1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DD18E-3342-450E-89B5-F8458EA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4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8666-5891-49CC-8C3F-EA35B5E8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E8350-9282-4A14-A4CF-DCAE48BC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6A3E-49A3-44C3-938D-DCE26D75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4EEF8-FC92-4DF6-B296-27B2178F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5F393-469A-46A6-9325-0514A75F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5519B-08D0-420D-AAB0-AA963FA4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442E-E68D-4954-94A4-A120883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7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83A6-5F80-4BDA-89C6-DD513FF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3B6F-514F-44F2-9D2C-B19243D7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C89F-B78E-4ABD-B371-28382E1D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DCBB6-ADD1-4943-BE31-1A9D2526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4206-143C-4162-8163-267DA506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F2A35-318E-4D2F-A013-92C8EDFA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39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50F5-D2D6-4A89-9B96-E47105E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FC7B2-1F71-44D7-B7DF-61E8D257E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9B17D-6452-4E90-891F-B7639A86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3BC8E-9EC4-41D4-B54F-7BDB0336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6B54-F7CD-458E-A90F-CB6910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8C80D-D205-4994-ACAC-05BD593B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6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DE578-704F-4707-AD72-3AA26297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D886-DA07-4A4E-AA88-5FB9E7CD4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81C6-FEC3-4F73-8D93-ACB0702D6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C948F-E628-414F-88FA-827708F92DC3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7E934-CEE9-45B3-BC5A-BE94B5A6B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7F0E-4C9E-4D16-93FD-2B5784481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8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image" Target="../media/image47.png"/><Relationship Id="rId7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hyperlink" Target="https://www.pngall.com/sunshine-png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hyperlink" Target="http://www.hacktheunion.org/2013/09/24/were-removing-labor-error-and-waste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ngall.com/united-kingdom-uk-map-png/download/29874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mennoknight.wordpress.com/2015/08/13/where-in-the-world-is-lynd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recoveringengineer.com/category/resolving-conflict/problem-solving/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hyperlink" Target="https://www.pngall.com/team-work-png/download/1324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eekmatic.blogspot.com/2013/07/happy-meal-2013-us-exclusive-two-new.html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freesvg.org/decorative-stars-vector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hyperlink" Target="http://www.publicdomainfiles.com/show_file.php?id=1394578081385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l/learning.html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bundabergnow.com/2019/10/25/tech-talk-all-you-need-to-know-about-coding/" TargetMode="External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://www.pngall.com/learning-png/download/46920" TargetMode="Externa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peedofcreativity.org/2013/06/07/open-learning-outside-learning-leading-learning-building-learning-k12online13/" TargetMode="External"/><Relationship Id="rId4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hyperlink" Target="https://freepngimg.com/png/34790-kids-learning-fi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Shane Mendis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BC29-B0BE-4202-97A3-BEBF09D61F10}"/>
              </a:ext>
            </a:extLst>
          </p:cNvPr>
          <p:cNvSpPr/>
          <p:nvPr/>
        </p:nvSpPr>
        <p:spPr>
          <a:xfrm>
            <a:off x="3768678" y="3260313"/>
            <a:ext cx="126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39771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03311" y="0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80C39E-0750-46DD-8712-2C194AF02354}"/>
              </a:ext>
            </a:extLst>
          </p:cNvPr>
          <p:cNvSpPr txBox="1"/>
          <p:nvPr/>
        </p:nvSpPr>
        <p:spPr>
          <a:xfrm>
            <a:off x="29542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AEB10-762F-4CA7-8D78-D425FFA396BB}"/>
              </a:ext>
            </a:extLst>
          </p:cNvPr>
          <p:cNvGrpSpPr/>
          <p:nvPr/>
        </p:nvGrpSpPr>
        <p:grpSpPr>
          <a:xfrm>
            <a:off x="7061334" y="343959"/>
            <a:ext cx="2559121" cy="1755682"/>
            <a:chOff x="9525" y="-12113"/>
            <a:chExt cx="3788410" cy="232668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BF3151-B5A0-4D72-B21C-87BA79E5C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 Box 14">
              <a:extLst>
                <a:ext uri="{FF2B5EF4-FFF2-40B4-BE49-F238E27FC236}">
                  <a16:creationId xmlns:a16="http://schemas.microsoft.com/office/drawing/2014/main" id="{888F0F7C-652A-4177-B9F0-08141B48072D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D62FAD-9E88-405F-ADE6-128F3849A7CA}"/>
              </a:ext>
            </a:extLst>
          </p:cNvPr>
          <p:cNvGrpSpPr/>
          <p:nvPr/>
        </p:nvGrpSpPr>
        <p:grpSpPr>
          <a:xfrm>
            <a:off x="9294010" y="2244927"/>
            <a:ext cx="2559120" cy="1354933"/>
            <a:chOff x="-40950" y="72589"/>
            <a:chExt cx="3848410" cy="225024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1B3C57-2D07-4DF6-BDD6-5FB348E39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Text Box 16">
              <a:extLst>
                <a:ext uri="{FF2B5EF4-FFF2-40B4-BE49-F238E27FC236}">
                  <a16:creationId xmlns:a16="http://schemas.microsoft.com/office/drawing/2014/main" id="{235613A4-10D2-4197-A24A-1FC886DBA73B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C37AC5-05A4-4230-88E4-DBD5DE5449D4}"/>
              </a:ext>
            </a:extLst>
          </p:cNvPr>
          <p:cNvGrpSpPr/>
          <p:nvPr/>
        </p:nvGrpSpPr>
        <p:grpSpPr>
          <a:xfrm>
            <a:off x="7074650" y="3530655"/>
            <a:ext cx="2559121" cy="1476723"/>
            <a:chOff x="0" y="0"/>
            <a:chExt cx="3808893" cy="23797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3793AD-C2F8-4D92-B5B9-C1E93605B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7E90D115-3E2C-4F32-840F-30259DBF80B5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63AEAC-91F2-4C31-9014-B6879E02F76F}"/>
              </a:ext>
            </a:extLst>
          </p:cNvPr>
          <p:cNvGrpSpPr/>
          <p:nvPr/>
        </p:nvGrpSpPr>
        <p:grpSpPr>
          <a:xfrm>
            <a:off x="9294010" y="5040934"/>
            <a:ext cx="2571029" cy="1458149"/>
            <a:chOff x="0" y="-56212"/>
            <a:chExt cx="3826510" cy="234984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6F6372E-73A2-4B17-8F8D-FE8FFD97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654BD60F-465D-429C-B042-8C0DF77D8214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8" name="Picture 37" descr="A picture containing text, orange, sign&#10;&#10;Description automatically generated">
            <a:extLst>
              <a:ext uri="{FF2B5EF4-FFF2-40B4-BE49-F238E27FC236}">
                <a16:creationId xmlns:a16="http://schemas.microsoft.com/office/drawing/2014/main" id="{9B3A989E-FC3B-44B6-8017-0B8CB2778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99379" y="666699"/>
            <a:ext cx="1542068" cy="1209377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EC7AC463-E3A8-41C8-A7BA-8951FDB03E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282018" y="5073623"/>
            <a:ext cx="1551736" cy="15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7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91AC65-2C29-4DFB-9448-0DEE9014A9C5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F820-0A19-4666-8357-E9A84DC40558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8F96-8075-4883-A2DA-465E986BAF1B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Team Work</a:t>
            </a:r>
          </a:p>
        </p:txBody>
      </p:sp>
      <p:pic>
        <p:nvPicPr>
          <p:cNvPr id="2066" name="Picture 1">
            <a:extLst>
              <a:ext uri="{FF2B5EF4-FFF2-40B4-BE49-F238E27FC236}">
                <a16:creationId xmlns:a16="http://schemas.microsoft.com/office/drawing/2014/main" id="{D2910BC3-181E-4FC6-85F7-08717E3A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363190" y="2847976"/>
            <a:ext cx="2407813" cy="12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">
            <a:extLst>
              <a:ext uri="{FF2B5EF4-FFF2-40B4-BE49-F238E27FC236}">
                <a16:creationId xmlns:a16="http://schemas.microsoft.com/office/drawing/2014/main" id="{8AFA8D7C-F7BF-4AE2-B2E0-DD20B20D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2"/>
          <a:stretch>
            <a:fillRect/>
          </a:stretch>
        </p:blipFill>
        <p:spPr bwMode="auto">
          <a:xfrm>
            <a:off x="8056217" y="4830270"/>
            <a:ext cx="2941881" cy="148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4">
            <a:extLst>
              <a:ext uri="{FF2B5EF4-FFF2-40B4-BE49-F238E27FC236}">
                <a16:creationId xmlns:a16="http://schemas.microsoft.com/office/drawing/2014/main" id="{E216FF3D-D24A-4891-AE19-AABD5CAA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6"/>
          <a:stretch>
            <a:fillRect/>
          </a:stretch>
        </p:blipFill>
        <p:spPr bwMode="auto">
          <a:xfrm>
            <a:off x="7964795" y="748644"/>
            <a:ext cx="2953417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5">
            <a:extLst>
              <a:ext uri="{FF2B5EF4-FFF2-40B4-BE49-F238E27FC236}">
                <a16:creationId xmlns:a16="http://schemas.microsoft.com/office/drawing/2014/main" id="{23FF17CD-11D3-472B-A3C8-D85D236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7648609" y="2497931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5134FA-6092-43F2-8AAF-B4035AEB54CE}"/>
              </a:ext>
            </a:extLst>
          </p:cNvPr>
          <p:cNvGrpSpPr/>
          <p:nvPr/>
        </p:nvGrpSpPr>
        <p:grpSpPr>
          <a:xfrm>
            <a:off x="5081588" y="361628"/>
            <a:ext cx="2194258" cy="1448777"/>
            <a:chOff x="9525" y="-12113"/>
            <a:chExt cx="3788410" cy="23266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49E06B-9215-486A-B98B-DD1D71340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01C7F78A-D8B3-4888-9AA3-050D06E1E2E7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2565C-6FF2-404A-8F46-8B5B527693A0}"/>
              </a:ext>
            </a:extLst>
          </p:cNvPr>
          <p:cNvGrpSpPr/>
          <p:nvPr/>
        </p:nvGrpSpPr>
        <p:grpSpPr>
          <a:xfrm>
            <a:off x="4984079" y="1740775"/>
            <a:ext cx="2291767" cy="1688226"/>
            <a:chOff x="-40950" y="72589"/>
            <a:chExt cx="3848410" cy="22502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113112-EAA8-4985-8515-002EAEF44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3D9BD058-E9EC-4251-BF98-C21300BA4286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797279-078E-4780-8586-281FEC22BE16}"/>
              </a:ext>
            </a:extLst>
          </p:cNvPr>
          <p:cNvGrpSpPr/>
          <p:nvPr/>
        </p:nvGrpSpPr>
        <p:grpSpPr>
          <a:xfrm>
            <a:off x="5041137" y="3678171"/>
            <a:ext cx="2234709" cy="1226355"/>
            <a:chOff x="0" y="0"/>
            <a:chExt cx="3808893" cy="23797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62C4F-3A49-4992-A31F-9230B3B75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6422A98F-03D8-46F0-9735-BDD65C5F193D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C1BFD-D4A4-49FB-A6AA-A3EAC814EBD1}"/>
              </a:ext>
            </a:extLst>
          </p:cNvPr>
          <p:cNvGrpSpPr/>
          <p:nvPr/>
        </p:nvGrpSpPr>
        <p:grpSpPr>
          <a:xfrm>
            <a:off x="5049308" y="5142651"/>
            <a:ext cx="2234709" cy="1353429"/>
            <a:chOff x="0" y="-56212"/>
            <a:chExt cx="3826510" cy="23498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BCB90B-28D6-4A94-9D64-64089CE1F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476D655C-789D-4F74-B715-71BC89886E05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64" name="Picture 3">
            <a:extLst>
              <a:ext uri="{FF2B5EF4-FFF2-40B4-BE49-F238E27FC236}">
                <a16:creationId xmlns:a16="http://schemas.microsoft.com/office/drawing/2014/main" id="{30781338-E338-46EB-A21E-8A41B6A0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123422" y="4698782"/>
            <a:ext cx="3114609" cy="16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A9A0D24B-D95B-4987-83C3-60FAA2B9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LUKE 1</a:t>
            </a: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E526C96-C14B-4AAE-9069-54606CA0B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44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F075C0FC-85C6-4604-8A37-542363DD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59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EE24499E-8FDA-46E0-8B6F-5AE91C10F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1058538" y="700089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03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Shane Mendis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0B70-C9D9-44E8-B6E3-93BE28A8ABB0}"/>
              </a:ext>
            </a:extLst>
          </p:cNvPr>
          <p:cNvSpPr txBox="1"/>
          <p:nvPr/>
        </p:nvSpPr>
        <p:spPr>
          <a:xfrm>
            <a:off x="1921080" y="2859766"/>
            <a:ext cx="796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watching this presentation, today.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692EDF-46F0-4EE0-9E60-CBB2617CA805}"/>
              </a:ext>
            </a:extLst>
          </p:cNvPr>
          <p:cNvSpPr/>
          <p:nvPr/>
        </p:nvSpPr>
        <p:spPr>
          <a:xfrm>
            <a:off x="3768678" y="3260313"/>
            <a:ext cx="126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7483222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0E5FA5-F848-4951-B706-07A46F448DA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B2C743-57E3-4199-84AC-30042B765994}"/>
              </a:ext>
            </a:extLst>
          </p:cNvPr>
          <p:cNvGrpSpPr/>
          <p:nvPr/>
        </p:nvGrpSpPr>
        <p:grpSpPr>
          <a:xfrm>
            <a:off x="2667700" y="945052"/>
            <a:ext cx="8307108" cy="5808086"/>
            <a:chOff x="6174328" y="477770"/>
            <a:chExt cx="3957742" cy="2830155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A56B9B6-1D0E-44A9-BB95-B9BCB221C641}"/>
                </a:ext>
              </a:extLst>
            </p:cNvPr>
            <p:cNvGrpSpPr/>
            <p:nvPr/>
          </p:nvGrpSpPr>
          <p:grpSpPr>
            <a:xfrm>
              <a:off x="6174328" y="477770"/>
              <a:ext cx="3957742" cy="2830155"/>
              <a:chOff x="7240041" y="465179"/>
              <a:chExt cx="3957742" cy="283015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E18A92F-BAFB-452A-AD68-95EE6AB49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42703" y="1937600"/>
                <a:ext cx="572265" cy="7728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7BDA849-A337-4B12-B784-91C711EF1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542" y="1513448"/>
                <a:ext cx="1375907" cy="2864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CA0568-4B5D-4E88-A16B-13CD5F8F7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0700" y="553500"/>
                <a:ext cx="150054" cy="12875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50C05EB-5E0D-4730-B748-B06202C42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236" y="1150782"/>
                <a:ext cx="1098829" cy="6701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032762-32A3-4317-9FB7-813FCA4EF02B}"/>
                  </a:ext>
                </a:extLst>
              </p:cNvPr>
              <p:cNvSpPr txBox="1"/>
              <p:nvPr/>
            </p:nvSpPr>
            <p:spPr>
              <a:xfrm>
                <a:off x="9099236" y="465179"/>
                <a:ext cx="1194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/>
                </a:lvl1pPr>
              </a:lstStyle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Resources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C5D5C7-408D-4A6C-BCFD-8A57A687D0D6}"/>
                  </a:ext>
                </a:extLst>
              </p:cNvPr>
              <p:cNvSpPr txBox="1"/>
              <p:nvPr/>
            </p:nvSpPr>
            <p:spPr>
              <a:xfrm>
                <a:off x="10003071" y="1814751"/>
                <a:ext cx="119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Functionality &amp; Scope</a:t>
                </a:r>
              </a:p>
            </p:txBody>
          </p:sp>
          <p:pic>
            <p:nvPicPr>
              <p:cNvPr id="52" name="Graphic 51" descr="Hourglass Finished outline">
                <a:extLst>
                  <a:ext uri="{FF2B5EF4-FFF2-40B4-BE49-F238E27FC236}">
                    <a16:creationId xmlns:a16="http://schemas.microsoft.com/office/drawing/2014/main" id="{028483AA-932A-46A8-9B25-191B7F9AF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71764" y="744084"/>
                <a:ext cx="292130" cy="287128"/>
              </a:xfrm>
              <a:prstGeom prst="rect">
                <a:avLst/>
              </a:prstGeom>
            </p:spPr>
          </p:pic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3817861-6C78-4133-B659-0A142DEF4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9236" y="1815456"/>
                <a:ext cx="793254" cy="7729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12DD2C4-5EFD-415B-957B-96EAE89987D7}"/>
                  </a:ext>
                </a:extLst>
              </p:cNvPr>
              <p:cNvSpPr/>
              <p:nvPr/>
            </p:nvSpPr>
            <p:spPr>
              <a:xfrm>
                <a:off x="8809636" y="1546171"/>
                <a:ext cx="515298" cy="483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48D843-D823-43AB-BD60-D65C7D487C7A}"/>
                  </a:ext>
                </a:extLst>
              </p:cNvPr>
              <p:cNvSpPr txBox="1"/>
              <p:nvPr/>
            </p:nvSpPr>
            <p:spPr>
              <a:xfrm>
                <a:off x="8557244" y="2987557"/>
                <a:ext cx="1358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Plans &amp; Comms</a:t>
                </a:r>
              </a:p>
            </p:txBody>
          </p:sp>
          <p:pic>
            <p:nvPicPr>
              <p:cNvPr id="65" name="Graphic 64" descr="Tally outline">
                <a:extLst>
                  <a:ext uri="{FF2B5EF4-FFF2-40B4-BE49-F238E27FC236}">
                    <a16:creationId xmlns:a16="http://schemas.microsoft.com/office/drawing/2014/main" id="{66A338AF-E2AB-4E49-B06C-4F72E71B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21909" y="1660863"/>
                <a:ext cx="307777" cy="307777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9A2D08-EBA9-4F17-B6C0-CDF90AC8A588}"/>
                  </a:ext>
                </a:extLst>
              </p:cNvPr>
              <p:cNvSpPr txBox="1"/>
              <p:nvPr/>
            </p:nvSpPr>
            <p:spPr>
              <a:xfrm>
                <a:off x="7240041" y="1666086"/>
                <a:ext cx="2095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Enablers /</a:t>
                </a:r>
              </a:p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Risks &amp; Issues</a:t>
                </a:r>
              </a:p>
            </p:txBody>
          </p:sp>
          <p:pic>
            <p:nvPicPr>
              <p:cNvPr id="70" name="Graphic 69" descr="Angel face outline with solid fill">
                <a:extLst>
                  <a:ext uri="{FF2B5EF4-FFF2-40B4-BE49-F238E27FC236}">
                    <a16:creationId xmlns:a16="http://schemas.microsoft.com/office/drawing/2014/main" id="{D386E645-F14A-43CE-A6FB-7BB5C69A1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04137" y="1817662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71" name="Graphic 70" descr="Ant with solid fill">
                <a:extLst>
                  <a:ext uri="{FF2B5EF4-FFF2-40B4-BE49-F238E27FC236}">
                    <a16:creationId xmlns:a16="http://schemas.microsoft.com/office/drawing/2014/main" id="{E91BD18D-38D1-49AC-9C26-3BC5B0156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148889">
                <a:off x="7432410" y="2150649"/>
                <a:ext cx="448127" cy="448127"/>
              </a:xfrm>
              <a:prstGeom prst="rect">
                <a:avLst/>
              </a:prstGeom>
            </p:spPr>
          </p:pic>
          <p:pic>
            <p:nvPicPr>
              <p:cNvPr id="73" name="Graphic 72" descr="Danger outline">
                <a:extLst>
                  <a:ext uri="{FF2B5EF4-FFF2-40B4-BE49-F238E27FC236}">
                    <a16:creationId xmlns:a16="http://schemas.microsoft.com/office/drawing/2014/main" id="{7B884031-A4E8-4487-9CA2-5DC64DC5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32964" y="2150170"/>
                <a:ext cx="449084" cy="449084"/>
              </a:xfrm>
              <a:prstGeom prst="rect">
                <a:avLst/>
              </a:prstGeom>
            </p:spPr>
          </p:pic>
          <p:pic>
            <p:nvPicPr>
              <p:cNvPr id="79" name="Graphic 78" descr="Priorities outline">
                <a:extLst>
                  <a:ext uri="{FF2B5EF4-FFF2-40B4-BE49-F238E27FC236}">
                    <a16:creationId xmlns:a16="http://schemas.microsoft.com/office/drawing/2014/main" id="{CA6130BF-C6DA-4D59-A1F2-75CA5F62D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02774" y="1445910"/>
                <a:ext cx="438709" cy="438709"/>
              </a:xfrm>
              <a:prstGeom prst="rect">
                <a:avLst/>
              </a:prstGeom>
            </p:spPr>
          </p:pic>
          <p:pic>
            <p:nvPicPr>
              <p:cNvPr id="81" name="Graphic 80" descr="Gantt Chart outline">
                <a:extLst>
                  <a:ext uri="{FF2B5EF4-FFF2-40B4-BE49-F238E27FC236}">
                    <a16:creationId xmlns:a16="http://schemas.microsoft.com/office/drawing/2014/main" id="{8E825F27-1D6C-47DB-BF35-E761D0EEC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972660" y="1994190"/>
                <a:ext cx="525360" cy="525360"/>
              </a:xfrm>
              <a:prstGeom prst="rect">
                <a:avLst/>
              </a:prstGeom>
            </p:spPr>
          </p:pic>
          <p:pic>
            <p:nvPicPr>
              <p:cNvPr id="83" name="Graphic 82" descr="Meeting outline">
                <a:extLst>
                  <a:ext uri="{FF2B5EF4-FFF2-40B4-BE49-F238E27FC236}">
                    <a16:creationId xmlns:a16="http://schemas.microsoft.com/office/drawing/2014/main" id="{FDC526A3-FA02-4B67-91B7-47010BC05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020521" y="1110084"/>
                <a:ext cx="449085" cy="449085"/>
              </a:xfrm>
              <a:prstGeom prst="rect">
                <a:avLst/>
              </a:prstGeom>
            </p:spPr>
          </p:pic>
          <p:pic>
            <p:nvPicPr>
              <p:cNvPr id="85" name="Graphic 84" descr="Checklist outline">
                <a:extLst>
                  <a:ext uri="{FF2B5EF4-FFF2-40B4-BE49-F238E27FC236}">
                    <a16:creationId xmlns:a16="http://schemas.microsoft.com/office/drawing/2014/main" id="{83A9F3B5-7932-4ECD-BD8B-36FB21F07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590215" y="1878840"/>
                <a:ext cx="455603" cy="455603"/>
              </a:xfrm>
              <a:prstGeom prst="rect">
                <a:avLst/>
              </a:prstGeom>
            </p:spPr>
          </p:pic>
          <p:pic>
            <p:nvPicPr>
              <p:cNvPr id="86" name="Graphic 85" descr="Head with gears outline">
                <a:extLst>
                  <a:ext uri="{FF2B5EF4-FFF2-40B4-BE49-F238E27FC236}">
                    <a16:creationId xmlns:a16="http://schemas.microsoft.com/office/drawing/2014/main" id="{43A7BC05-5EC8-4092-B27C-7D5C5D751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flipH="1">
                <a:off x="8581405" y="1211169"/>
                <a:ext cx="401797" cy="442855"/>
              </a:xfrm>
              <a:prstGeom prst="rect">
                <a:avLst/>
              </a:prstGeom>
            </p:spPr>
          </p:pic>
          <p:pic>
            <p:nvPicPr>
              <p:cNvPr id="87" name="Graphic 86" descr="Alarm clock outline">
                <a:extLst>
                  <a:ext uri="{FF2B5EF4-FFF2-40B4-BE49-F238E27FC236}">
                    <a16:creationId xmlns:a16="http://schemas.microsoft.com/office/drawing/2014/main" id="{5946627B-F552-4020-B5C5-28815CC8D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567212" y="2464043"/>
                <a:ext cx="523221" cy="523221"/>
              </a:xfrm>
              <a:prstGeom prst="rect">
                <a:avLst/>
              </a:prstGeom>
            </p:spPr>
          </p:pic>
          <p:pic>
            <p:nvPicPr>
              <p:cNvPr id="89" name="Graphic 88" descr="Marketing outline">
                <a:extLst>
                  <a:ext uri="{FF2B5EF4-FFF2-40B4-BE49-F238E27FC236}">
                    <a16:creationId xmlns:a16="http://schemas.microsoft.com/office/drawing/2014/main" id="{A102D5BB-3D90-4666-8139-FF7E2376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flipH="1">
                <a:off x="9217829" y="2418879"/>
                <a:ext cx="586023" cy="649675"/>
              </a:xfrm>
              <a:prstGeom prst="rect">
                <a:avLst/>
              </a:prstGeom>
            </p:spPr>
          </p:pic>
          <p:pic>
            <p:nvPicPr>
              <p:cNvPr id="91" name="Graphic 90" descr="Classroom with solid fill">
                <a:extLst>
                  <a:ext uri="{FF2B5EF4-FFF2-40B4-BE49-F238E27FC236}">
                    <a16:creationId xmlns:a16="http://schemas.microsoft.com/office/drawing/2014/main" id="{D70D5550-D5D8-4550-A1B6-A10CA28DD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417006" y="753087"/>
                <a:ext cx="442855" cy="442855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88B736C-5B65-4840-B0E1-353AA6A929E2}"/>
                  </a:ext>
                </a:extLst>
              </p:cNvPr>
              <p:cNvSpPr txBox="1"/>
              <p:nvPr/>
            </p:nvSpPr>
            <p:spPr>
              <a:xfrm>
                <a:off x="7362532" y="699707"/>
                <a:ext cx="13585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Closure &amp; Review</a:t>
                </a:r>
              </a:p>
            </p:txBody>
          </p:sp>
          <p:pic>
            <p:nvPicPr>
              <p:cNvPr id="94" name="Graphic 93" descr="Customer review outline">
                <a:extLst>
                  <a:ext uri="{FF2B5EF4-FFF2-40B4-BE49-F238E27FC236}">
                    <a16:creationId xmlns:a16="http://schemas.microsoft.com/office/drawing/2014/main" id="{E057193E-6B7B-47B4-8CEC-56DEB29C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465455" y="744198"/>
                <a:ext cx="525361" cy="525361"/>
              </a:xfrm>
              <a:prstGeom prst="rect">
                <a:avLst/>
              </a:prstGeom>
            </p:spPr>
          </p:pic>
          <p:pic>
            <p:nvPicPr>
              <p:cNvPr id="100" name="Graphic 99" descr="Ear outline">
                <a:extLst>
                  <a:ext uri="{FF2B5EF4-FFF2-40B4-BE49-F238E27FC236}">
                    <a16:creationId xmlns:a16="http://schemas.microsoft.com/office/drawing/2014/main" id="{49BE7ADD-3D15-40B8-8D1A-DB5C0378C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8854411" y="1570766"/>
                <a:ext cx="438709" cy="438709"/>
              </a:xfrm>
              <a:prstGeom prst="rect">
                <a:avLst/>
              </a:prstGeom>
            </p:spPr>
          </p:pic>
        </p:grpSp>
        <p:pic>
          <p:nvPicPr>
            <p:cNvPr id="105" name="Graphic 104" descr="Statistics outline">
              <a:extLst>
                <a:ext uri="{FF2B5EF4-FFF2-40B4-BE49-F238E27FC236}">
                  <a16:creationId xmlns:a16="http://schemas.microsoft.com/office/drawing/2014/main" id="{E2DDF1EF-37B6-4205-9A0C-3FA6CD19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046605" y="1146967"/>
              <a:ext cx="388782" cy="388782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CFFE002-7310-416C-A92A-401B0A80B063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2F279-6D56-4F97-8C49-CF20D6C327C8}"/>
              </a:ext>
            </a:extLst>
          </p:cNvPr>
          <p:cNvSpPr txBox="1"/>
          <p:nvPr/>
        </p:nvSpPr>
        <p:spPr>
          <a:xfrm>
            <a:off x="8236661" y="6468008"/>
            <a:ext cx="35176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(UK Data covers England and Wales, only.)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058888-F9BF-4658-A360-E4E8FEE59801}"/>
              </a:ext>
            </a:extLst>
          </p:cNvPr>
          <p:cNvSpPr txBox="1"/>
          <p:nvPr/>
        </p:nvSpPr>
        <p:spPr>
          <a:xfrm>
            <a:off x="403185" y="602294"/>
            <a:ext cx="30609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Assignment Approach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17D83-5F5F-441B-8C3C-9F8DA0337006}"/>
              </a:ext>
            </a:extLst>
          </p:cNvPr>
          <p:cNvSpPr txBox="1"/>
          <p:nvPr/>
        </p:nvSpPr>
        <p:spPr>
          <a:xfrm>
            <a:off x="10715728" y="12716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88198-EE20-445D-82C8-E3B66F60A021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04935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53F64-D951-4624-8214-5CC3EA5BC132}"/>
              </a:ext>
            </a:extLst>
          </p:cNvPr>
          <p:cNvCxnSpPr>
            <a:cxnSpLocks/>
          </p:cNvCxnSpPr>
          <p:nvPr/>
        </p:nvCxnSpPr>
        <p:spPr>
          <a:xfrm>
            <a:off x="9134856" y="3657600"/>
            <a:ext cx="2828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D30061-A09C-4EFB-85EA-5AFFD60D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3" y="251670"/>
            <a:ext cx="8742128" cy="63327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9DCB21-4809-48EB-8AB4-8825FECA6F48}"/>
              </a:ext>
            </a:extLst>
          </p:cNvPr>
          <p:cNvSpPr/>
          <p:nvPr/>
        </p:nvSpPr>
        <p:spPr>
          <a:xfrm>
            <a:off x="295663" y="251670"/>
            <a:ext cx="1986591" cy="4114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831DA-B1CD-44EC-ABAF-30F690CA1DF5}"/>
              </a:ext>
            </a:extLst>
          </p:cNvPr>
          <p:cNvGrpSpPr/>
          <p:nvPr/>
        </p:nvGrpSpPr>
        <p:grpSpPr>
          <a:xfrm>
            <a:off x="9557895" y="866667"/>
            <a:ext cx="2365657" cy="2790933"/>
            <a:chOff x="9826343" y="4067067"/>
            <a:chExt cx="2365657" cy="2790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8C9A3B-B7E3-402F-BDA9-D14D469D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826343" y="5271183"/>
              <a:ext cx="2365657" cy="1586817"/>
            </a:xfrm>
            <a:prstGeom prst="rect">
              <a:avLst/>
            </a:prstGeom>
          </p:spPr>
        </p:pic>
        <p:pic>
          <p:nvPicPr>
            <p:cNvPr id="6" name="Picture 5" descr="A picture containing tree, nature&#10;&#10;Description automatically generated">
              <a:extLst>
                <a:ext uri="{FF2B5EF4-FFF2-40B4-BE49-F238E27FC236}">
                  <a16:creationId xmlns:a16="http://schemas.microsoft.com/office/drawing/2014/main" id="{87C82988-7BF1-426D-A771-54E34A71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962645" y="4067067"/>
              <a:ext cx="1229708" cy="19066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FC88D4-7ECB-41C5-93CF-42F52B6133EB}"/>
              </a:ext>
            </a:extLst>
          </p:cNvPr>
          <p:cNvSpPr txBox="1"/>
          <p:nvPr/>
        </p:nvSpPr>
        <p:spPr>
          <a:xfrm>
            <a:off x="12800242" y="7417141"/>
            <a:ext cx="905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://www.pngall.com/united-kingdom-uk-map-png/download/29874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-nc/3.0/"/>
              </a:rPr>
              <a:t>CC BY-NC</a:t>
            </a:r>
            <a:endParaRPr lang="en-GB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18F85-4D1E-4179-A5AE-A8637A9D687F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2/4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E1191-273F-4F02-8F57-D791B57DA5E9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41D6ED-883D-4C23-B601-41B5096FE34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91D9E-118A-4515-AAB7-4A805B4C2901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0F8A4-D512-4E98-B2ED-1ABE0C1D54C1}"/>
              </a:ext>
            </a:extLst>
          </p:cNvPr>
          <p:cNvPicPr/>
          <p:nvPr/>
        </p:nvPicPr>
        <p:blipFill rotWithShape="1">
          <a:blip r:embed="rId8"/>
          <a:srcRect b="7446"/>
          <a:stretch/>
        </p:blipFill>
        <p:spPr bwMode="auto">
          <a:xfrm>
            <a:off x="9134856" y="4592442"/>
            <a:ext cx="2709721" cy="169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1478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0CE298D-18E2-4600-BB26-AE9005DA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143016" y="4901184"/>
            <a:ext cx="1780534" cy="170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DAC7-995A-4136-8651-539AB5D1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2" y="251670"/>
            <a:ext cx="3235427" cy="6350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54" y="1353153"/>
            <a:ext cx="3140964" cy="414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D3B9E-47C2-4EA3-BC85-7C833B1543F7}"/>
              </a:ext>
            </a:extLst>
          </p:cNvPr>
          <p:cNvSpPr txBox="1"/>
          <p:nvPr/>
        </p:nvSpPr>
        <p:spPr>
          <a:xfrm>
            <a:off x="459159" y="156362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Curran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127554" y="113568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8233564" y="523402"/>
            <a:ext cx="3010900" cy="4271096"/>
            <a:chOff x="6458767" y="914441"/>
            <a:chExt cx="3010900" cy="4271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8767" y="1132663"/>
              <a:ext cx="3010900" cy="40528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7DE53-72B9-49B9-8D38-BDB1FA9BD1AE}"/>
              </a:ext>
            </a:extLst>
          </p:cNvPr>
          <p:cNvGrpSpPr/>
          <p:nvPr/>
        </p:nvGrpSpPr>
        <p:grpSpPr>
          <a:xfrm>
            <a:off x="5685930" y="334912"/>
            <a:ext cx="2477518" cy="6183981"/>
            <a:chOff x="3767846" y="492942"/>
            <a:chExt cx="2477518" cy="61839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07A393-6553-43CA-8D7B-B0CC5891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9978" y="699772"/>
              <a:ext cx="2435386" cy="5977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69EA4-0C26-4353-804F-A3EBEEC621AC}"/>
                </a:ext>
              </a:extLst>
            </p:cNvPr>
            <p:cNvSpPr txBox="1"/>
            <p:nvPr/>
          </p:nvSpPr>
          <p:spPr>
            <a:xfrm>
              <a:off x="3767846" y="492942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Luke Citrine</a:t>
              </a:r>
            </a:p>
          </p:txBody>
        </p:sp>
      </p:grpSp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A63B73AD-4E60-4CCB-880D-21E6D03C3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31913" y="4976150"/>
            <a:ext cx="1996785" cy="115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3ADFE-5856-4BBF-AFC9-84AE0218ACD6}"/>
              </a:ext>
            </a:extLst>
          </p:cNvPr>
          <p:cNvSpPr txBox="1"/>
          <p:nvPr/>
        </p:nvSpPr>
        <p:spPr>
          <a:xfrm>
            <a:off x="3741193" y="324345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1AE0D7-B699-4160-AF61-11DD66CA4292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752306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yellow, automaton, clipart&#10;&#10;Description automatically generated">
            <a:extLst>
              <a:ext uri="{FF2B5EF4-FFF2-40B4-BE49-F238E27FC236}">
                <a16:creationId xmlns:a16="http://schemas.microsoft.com/office/drawing/2014/main" id="{36C5E0D3-9EA8-4E65-88F7-AAAB588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3728" y="5061651"/>
            <a:ext cx="2667532" cy="152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BF299D-D69F-4B14-B3E4-1B06B7CE5BA6}"/>
              </a:ext>
            </a:extLst>
          </p:cNvPr>
          <p:cNvSpPr txBox="1"/>
          <p:nvPr/>
        </p:nvSpPr>
        <p:spPr>
          <a:xfrm>
            <a:off x="406975" y="24775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00CCE-99BC-43AE-BFCC-990EE139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039" y="432419"/>
            <a:ext cx="2843170" cy="4221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575039-F2DE-47F1-9C8C-84141CE6848C}"/>
              </a:ext>
            </a:extLst>
          </p:cNvPr>
          <p:cNvSpPr txBox="1"/>
          <p:nvPr/>
        </p:nvSpPr>
        <p:spPr>
          <a:xfrm>
            <a:off x="6962427" y="19666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Laura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37FCA-260F-4E04-A208-A67E1C7FE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09" y="2138384"/>
            <a:ext cx="2063830" cy="2913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437078-7DE7-42BD-99D9-610DB5BA879C}"/>
              </a:ext>
            </a:extLst>
          </p:cNvPr>
          <p:cNvSpPr txBox="1"/>
          <p:nvPr/>
        </p:nvSpPr>
        <p:spPr>
          <a:xfrm>
            <a:off x="9868320" y="1867915"/>
            <a:ext cx="17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End-User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15727" y="373514"/>
            <a:ext cx="11983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4/4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FDC980-530F-484C-8183-698348D5F794}"/>
              </a:ext>
            </a:extLst>
          </p:cNvPr>
          <p:cNvSpPr/>
          <p:nvPr/>
        </p:nvSpPr>
        <p:spPr>
          <a:xfrm rot="21230812">
            <a:off x="7600168" y="5279469"/>
            <a:ext cx="167706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That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went well!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EC4C174-2D14-4D1D-85E9-0F91D76C1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543142">
            <a:off x="8984460" y="4228331"/>
            <a:ext cx="803166" cy="892037"/>
          </a:xfrm>
          <a:prstGeom prst="rect">
            <a:avLst/>
          </a:prstGeom>
        </p:spPr>
      </p:pic>
      <p:pic>
        <p:nvPicPr>
          <p:cNvPr id="31" name="Picture 30" descr="A picture containing lamp&#10;&#10;Description automatically generated">
            <a:extLst>
              <a:ext uri="{FF2B5EF4-FFF2-40B4-BE49-F238E27FC236}">
                <a16:creationId xmlns:a16="http://schemas.microsoft.com/office/drawing/2014/main" id="{DDFB0A40-E0F6-4669-8FD0-05239FD3DA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72864" y="696683"/>
            <a:ext cx="1957471" cy="19574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88F64F-2192-4FA6-B59B-842F833F8D84}"/>
              </a:ext>
            </a:extLst>
          </p:cNvPr>
          <p:cNvSpPr txBox="1"/>
          <p:nvPr/>
        </p:nvSpPr>
        <p:spPr>
          <a:xfrm>
            <a:off x="3675971" y="338328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</p:spTree>
    <p:extLst>
      <p:ext uri="{BB962C8B-B14F-4D97-AF65-F5344CB8AC3E}">
        <p14:creationId xmlns:p14="http://schemas.microsoft.com/office/powerpoint/2010/main" val="90371112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C80F1C59-3B0A-481D-B77F-1A52492E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2442" y="4662433"/>
            <a:ext cx="2911110" cy="1940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C442F-44D3-4B59-AD78-CBF718DBA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74974" y="3260249"/>
            <a:ext cx="3087153" cy="2058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" y="469139"/>
            <a:ext cx="4581569" cy="6049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9188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Ethan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068459-18CF-47F7-81D4-80283B887073}"/>
              </a:ext>
            </a:extLst>
          </p:cNvPr>
          <p:cNvPicPr/>
          <p:nvPr/>
        </p:nvPicPr>
        <p:blipFill rotWithShape="1">
          <a:blip r:embed="rId7"/>
          <a:srcRect b="10432"/>
          <a:stretch/>
        </p:blipFill>
        <p:spPr bwMode="auto">
          <a:xfrm>
            <a:off x="5674974" y="339348"/>
            <a:ext cx="5731510" cy="2887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C79A26-FE90-4248-8BE9-875500406DE0}"/>
              </a:ext>
            </a:extLst>
          </p:cNvPr>
          <p:cNvCxnSpPr>
            <a:cxnSpLocks/>
          </p:cNvCxnSpPr>
          <p:nvPr/>
        </p:nvCxnSpPr>
        <p:spPr>
          <a:xfrm flipH="1">
            <a:off x="4932375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40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46713AB-B4A2-49B1-86B1-5CEEFA7313BB}"/>
              </a:ext>
            </a:extLst>
          </p:cNvPr>
          <p:cNvPicPr/>
          <p:nvPr/>
        </p:nvPicPr>
        <p:blipFill rotWithShape="1">
          <a:blip r:embed="rId2"/>
          <a:srcRect b="6807"/>
          <a:stretch/>
        </p:blipFill>
        <p:spPr bwMode="auto">
          <a:xfrm>
            <a:off x="3560119" y="319355"/>
            <a:ext cx="4511157" cy="2488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07A393-6553-43CA-8D7B-B0CC589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7" y="50854"/>
            <a:ext cx="3179381" cy="6562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Citrine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D00476-C969-42C3-8407-1B886BF2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4032" y="2552376"/>
            <a:ext cx="4857576" cy="43146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DA85058-4B80-4517-9CF6-5BB6B5983391}"/>
              </a:ext>
            </a:extLst>
          </p:cNvPr>
          <p:cNvSpPr/>
          <p:nvPr/>
        </p:nvSpPr>
        <p:spPr>
          <a:xfrm rot="21230812">
            <a:off x="8939440" y="6061007"/>
            <a:ext cx="16145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Learning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13993F-7866-488B-B343-0A07534B26BC}"/>
              </a:ext>
            </a:extLst>
          </p:cNvPr>
          <p:cNvCxnSpPr>
            <a:cxnSpLocks/>
          </p:cNvCxnSpPr>
          <p:nvPr/>
        </p:nvCxnSpPr>
        <p:spPr>
          <a:xfrm flipH="1">
            <a:off x="3493008" y="251670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0DA4B1-FE11-44D6-BAC8-EDD337659CD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7859750" y="727235"/>
            <a:ext cx="3571690" cy="1672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3074BA-601A-49D7-9730-8DBF1014511F}"/>
              </a:ext>
            </a:extLst>
          </p:cNvPr>
          <p:cNvSpPr txBox="1"/>
          <p:nvPr/>
        </p:nvSpPr>
        <p:spPr>
          <a:xfrm>
            <a:off x="2061915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Citrine</a:t>
            </a:r>
          </a:p>
        </p:txBody>
      </p:sp>
    </p:spTree>
    <p:extLst>
      <p:ext uri="{BB962C8B-B14F-4D97-AF65-F5344CB8AC3E}">
        <p14:creationId xmlns:p14="http://schemas.microsoft.com/office/powerpoint/2010/main" val="1919681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310D799-1728-42CC-8D6C-4921BC80852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/>
        </p:blipFill>
        <p:spPr bwMode="auto">
          <a:xfrm>
            <a:off x="4896361" y="321327"/>
            <a:ext cx="4646884" cy="2267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378867" y="321327"/>
            <a:ext cx="4455293" cy="6215346"/>
            <a:chOff x="6458766" y="914441"/>
            <a:chExt cx="4455293" cy="6215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766" y="1132663"/>
              <a:ext cx="4455293" cy="59971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F486B0-8A66-4C52-9B3B-0FA0D7804A24}"/>
              </a:ext>
            </a:extLst>
          </p:cNvPr>
          <p:cNvSpPr txBox="1"/>
          <p:nvPr/>
        </p:nvSpPr>
        <p:spPr>
          <a:xfrm>
            <a:off x="10715728" y="-108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Niamh</a:t>
            </a:r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4ADEF7-347C-4579-856F-B6A15517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90146" y="2221387"/>
            <a:ext cx="3922987" cy="43152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14661F-E204-43D8-B930-BE22009A1C0F}"/>
              </a:ext>
            </a:extLst>
          </p:cNvPr>
          <p:cNvCxnSpPr>
            <a:cxnSpLocks/>
          </p:cNvCxnSpPr>
          <p:nvPr/>
        </p:nvCxnSpPr>
        <p:spPr>
          <a:xfrm flipH="1">
            <a:off x="4812852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48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900CCE-99BC-43AE-BFCC-990EE139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" y="487425"/>
            <a:ext cx="4105909" cy="6096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4374457" y="337120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575039-F2DE-47F1-9C8C-84141CE6848C}"/>
              </a:ext>
            </a:extLst>
          </p:cNvPr>
          <p:cNvSpPr txBox="1"/>
          <p:nvPr/>
        </p:nvSpPr>
        <p:spPr>
          <a:xfrm>
            <a:off x="29542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Laura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Laura</a:t>
            </a:r>
          </a:p>
        </p:txBody>
      </p:sp>
      <p:pic>
        <p:nvPicPr>
          <p:cNvPr id="19" name="Picture 1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F50439-078F-464B-BB27-5F026304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71816" y="1477449"/>
            <a:ext cx="4229150" cy="516274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E7519C-7A04-4B9E-A30D-8CA0AD31CEED}"/>
              </a:ext>
            </a:extLst>
          </p:cNvPr>
          <p:cNvSpPr/>
          <p:nvPr/>
        </p:nvSpPr>
        <p:spPr>
          <a:xfrm rot="21230812">
            <a:off x="7519905" y="5045134"/>
            <a:ext cx="253466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Individual and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Team Learning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75CC3-CF66-48C4-926E-C66691F5C3CC}"/>
              </a:ext>
            </a:extLst>
          </p:cNvPr>
          <p:cNvPicPr/>
          <p:nvPr/>
        </p:nvPicPr>
        <p:blipFill rotWithShape="1">
          <a:blip r:embed="rId5"/>
          <a:srcRect b="7086"/>
          <a:stretch/>
        </p:blipFill>
        <p:spPr bwMode="auto">
          <a:xfrm>
            <a:off x="4434196" y="372904"/>
            <a:ext cx="4082846" cy="2196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2668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e7d8d666-efc8-4b10-aa44-e09794694bf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7AB285C0E26C4181368A034809A66F" ma:contentTypeVersion="12" ma:contentTypeDescription="Create a new document." ma:contentTypeScope="" ma:versionID="c5782419c2d4d0e12a32299e72c07a51">
  <xsd:schema xmlns:xsd="http://www.w3.org/2001/XMLSchema" xmlns:xs="http://www.w3.org/2001/XMLSchema" xmlns:p="http://schemas.microsoft.com/office/2006/metadata/properties" xmlns:ns3="bd4a86c8-1e5a-428b-b071-dc1aadf50c18" xmlns:ns4="f794f352-29d7-4411-aaaa-e9ebf7d43b30" targetNamespace="http://schemas.microsoft.com/office/2006/metadata/properties" ma:root="true" ma:fieldsID="28fa2f95e80d79ad3bf500e790f6d3ae" ns3:_="" ns4:_="">
    <xsd:import namespace="bd4a86c8-1e5a-428b-b071-dc1aadf50c18"/>
    <xsd:import namespace="f794f352-29d7-4411-aaaa-e9ebf7d43b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a86c8-1e5a-428b-b071-dc1aadf50c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94f352-29d7-4411-aaaa-e9ebf7d43b3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F251F1-2A32-4E69-97CF-42F5A102F7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a86c8-1e5a-428b-b071-dc1aadf50c18"/>
    <ds:schemaRef ds:uri="f794f352-29d7-4411-aaaa-e9ebf7d43b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CB159-FED0-42E1-8159-F04FA560AC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4ECCA5-E259-47B8-8D4D-653B7B46B0A0}">
  <ds:schemaRefs>
    <ds:schemaRef ds:uri="http://schemas.openxmlformats.org/package/2006/metadata/core-properties"/>
    <ds:schemaRef ds:uri="http://purl.org/dc/elements/1.1/"/>
    <ds:schemaRef ds:uri="f794f352-29d7-4411-aaaa-e9ebf7d43b30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bd4a86c8-1e5a-428b-b071-dc1aadf50c1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234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Bradley Hand ITC</vt:lpstr>
      <vt:lpstr>Calibri</vt:lpstr>
      <vt:lpstr>Calibri Light</vt:lpstr>
      <vt:lpstr>Office Theme</vt:lpstr>
      <vt:lpstr>4216 UK Weather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4216 UK Weather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4216 UK Weather Data Analysis</dc:title>
  <dc:creator>Phillips, Laura</dc:creator>
  <cp:lastModifiedBy>Phillips, Laura</cp:lastModifiedBy>
  <cp:revision>5</cp:revision>
  <dcterms:created xsi:type="dcterms:W3CDTF">2022-03-31T16:15:47Z</dcterms:created>
  <dcterms:modified xsi:type="dcterms:W3CDTF">2022-04-04T16:56:39Z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0x0101004C7AB285C0E26C4181368A034809A66F</vt:lpwstr>
  </property>
</Properties>
</file>